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87" r:id="rId13"/>
    <p:sldId id="288" r:id="rId14"/>
    <p:sldId id="263" r:id="rId15"/>
    <p:sldId id="264" r:id="rId16"/>
    <p:sldId id="26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0" y="902826"/>
            <a:ext cx="9409472" cy="5139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02" y="746330"/>
            <a:ext cx="9311834" cy="53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07" y="814848"/>
            <a:ext cx="9369177" cy="52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4" y="815770"/>
            <a:ext cx="8553911" cy="51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43" y="1002275"/>
            <a:ext cx="8263572" cy="48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আমরা</a:t>
            </a:r>
            <a:r>
              <a:rPr lang="en-US" sz="6000" dirty="0" smtClean="0"/>
              <a:t> , </a:t>
            </a:r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নিজের</a:t>
            </a:r>
            <a:r>
              <a:rPr lang="en-US" sz="6000" dirty="0" smtClean="0"/>
              <a:t> </a:t>
            </a:r>
            <a:r>
              <a:rPr lang="en-US" sz="6000" dirty="0" err="1"/>
              <a:t>নিরাপত্তা</a:t>
            </a:r>
            <a:r>
              <a:rPr lang="en-US" sz="6000" dirty="0"/>
              <a:t> </a:t>
            </a:r>
            <a:r>
              <a:rPr lang="en-US" sz="6000" dirty="0" err="1"/>
              <a:t>রক্ষায়</a:t>
            </a:r>
            <a:r>
              <a:rPr lang="en-US" sz="6000" dirty="0"/>
              <a:t> </a:t>
            </a:r>
            <a:r>
              <a:rPr lang="en-US" sz="6000" dirty="0" err="1"/>
              <a:t>সচেতন</a:t>
            </a:r>
            <a:r>
              <a:rPr lang="en-US" sz="6000" dirty="0"/>
              <a:t> </a:t>
            </a:r>
            <a:r>
              <a:rPr lang="en-US" sz="6000" dirty="0" err="1"/>
              <a:t>হয়ে</a:t>
            </a:r>
            <a:r>
              <a:rPr lang="en-US" sz="6000" dirty="0"/>
              <a:t> </a:t>
            </a:r>
            <a:r>
              <a:rPr lang="en-US" sz="6000" dirty="0" err="1"/>
              <a:t>নিজেকে</a:t>
            </a:r>
            <a:r>
              <a:rPr lang="en-US" sz="6000" dirty="0"/>
              <a:t> </a:t>
            </a:r>
            <a:r>
              <a:rPr lang="en-US" sz="6000" dirty="0" err="1" smtClean="0"/>
              <a:t>কিভাবে</a:t>
            </a:r>
            <a:r>
              <a:rPr lang="en-US" sz="6000" dirty="0" smtClean="0"/>
              <a:t> </a:t>
            </a:r>
            <a:r>
              <a:rPr lang="en-US" sz="6000" dirty="0" err="1" smtClean="0"/>
              <a:t>নিরাপদ</a:t>
            </a:r>
            <a:r>
              <a:rPr lang="en-US" sz="6000" dirty="0" smtClean="0"/>
              <a:t> </a:t>
            </a:r>
            <a:r>
              <a:rPr lang="en-US" sz="6000" dirty="0" err="1" smtClean="0"/>
              <a:t>রাখবো</a:t>
            </a:r>
            <a:r>
              <a:rPr lang="en-US" sz="6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/>
              <a:t>শিশু</a:t>
            </a:r>
            <a:r>
              <a:rPr lang="en-US" sz="5400" dirty="0"/>
              <a:t> </a:t>
            </a:r>
            <a:r>
              <a:rPr lang="en-US" sz="5400" dirty="0" err="1"/>
              <a:t>নিজের</a:t>
            </a:r>
            <a:r>
              <a:rPr lang="en-US" sz="5400" dirty="0"/>
              <a:t> </a:t>
            </a:r>
            <a:r>
              <a:rPr lang="en-US" sz="5400" dirty="0" err="1"/>
              <a:t>নিরাপত্তা</a:t>
            </a:r>
            <a:r>
              <a:rPr lang="en-US" sz="5400" dirty="0"/>
              <a:t> </a:t>
            </a:r>
            <a:r>
              <a:rPr lang="en-US" sz="5400" dirty="0" err="1"/>
              <a:t>রক্ষায়</a:t>
            </a:r>
            <a:r>
              <a:rPr lang="en-US" sz="5400" dirty="0"/>
              <a:t> </a:t>
            </a:r>
            <a:r>
              <a:rPr lang="en-US" sz="5400" dirty="0" err="1"/>
              <a:t>সচেতন</a:t>
            </a:r>
            <a:r>
              <a:rPr lang="en-US" sz="5400" dirty="0"/>
              <a:t> </a:t>
            </a:r>
            <a:r>
              <a:rPr lang="en-US" sz="5400" dirty="0" err="1"/>
              <a:t>হয়ে</a:t>
            </a:r>
            <a:r>
              <a:rPr lang="en-US" sz="5400" dirty="0"/>
              <a:t> </a:t>
            </a:r>
            <a:r>
              <a:rPr lang="en-US" sz="5400" dirty="0" err="1"/>
              <a:t>নিজেকে</a:t>
            </a:r>
            <a:r>
              <a:rPr lang="en-US" sz="5400" dirty="0"/>
              <a:t> </a:t>
            </a:r>
            <a:r>
              <a:rPr lang="en-US" sz="5400" dirty="0" err="1"/>
              <a:t>নিরাপদ</a:t>
            </a:r>
            <a:r>
              <a:rPr lang="en-US" sz="5400" dirty="0"/>
              <a:t> </a:t>
            </a:r>
            <a:r>
              <a:rPr lang="en-US" sz="5400" dirty="0" err="1"/>
              <a:t>রাখবে</a:t>
            </a:r>
            <a:r>
              <a:rPr lang="en-US" sz="54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2825" y="1681317"/>
            <a:ext cx="626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শেষ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কথা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 smtClean="0"/>
              <a:t> :৯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677" y="3067665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দায়িত্ব</a:t>
            </a:r>
            <a:r>
              <a:rPr lang="en-US" sz="6600" dirty="0" smtClean="0">
                <a:solidFill>
                  <a:srgbClr val="FF0000"/>
                </a:solidFill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</a:rPr>
              <a:t>কর্তব্য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:৪.১.১</a:t>
            </a:r>
          </a:p>
          <a:p>
            <a:r>
              <a:rPr lang="en-US" sz="5400" dirty="0" err="1" smtClean="0"/>
              <a:t>শিশু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নিজের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নিরাপত্তা</a:t>
            </a:r>
            <a:r>
              <a:rPr lang="en-US" sz="5400" dirty="0" smtClean="0"/>
              <a:t> </a:t>
            </a:r>
            <a:r>
              <a:rPr lang="en-US" sz="5400" dirty="0" err="1" smtClean="0"/>
              <a:t>রক্ষায়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সচেতন</a:t>
            </a:r>
            <a:r>
              <a:rPr lang="en-US" sz="5400" dirty="0" smtClean="0"/>
              <a:t> </a:t>
            </a:r>
            <a:r>
              <a:rPr lang="en-US" sz="5400" dirty="0" err="1" smtClean="0"/>
              <a:t>হয়ে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নিজেকে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নিরাপদ</a:t>
            </a:r>
            <a:r>
              <a:rPr lang="en-US" sz="5400" dirty="0" smtClean="0"/>
              <a:t> </a:t>
            </a:r>
            <a:r>
              <a:rPr lang="en-US" sz="5400" dirty="0" err="1" smtClean="0"/>
              <a:t>রাখবে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73" y="772907"/>
            <a:ext cx="7543339" cy="50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83" y="469796"/>
            <a:ext cx="7329488" cy="54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100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25</cp:revision>
  <dcterms:created xsi:type="dcterms:W3CDTF">2017-09-30T10:16:00Z</dcterms:created>
  <dcterms:modified xsi:type="dcterms:W3CDTF">2017-10-02T16:40:42Z</dcterms:modified>
</cp:coreProperties>
</file>